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74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7A94D8F4-774A-44E1-9E19-866F5DB6BF8F}"/>
    <pc:docChg chg="custSel delSld modSld">
      <pc:chgData name="Tariq Gilani" userId="f95dad9b-1e6c-498c-b573-9242e9268dd4" providerId="ADAL" clId="{7A94D8F4-774A-44E1-9E19-866F5DB6BF8F}" dt="2022-02-07T14:38:56.935" v="5" actId="1076"/>
      <pc:docMkLst>
        <pc:docMk/>
      </pc:docMkLst>
      <pc:sldChg chg="delSp modSp mod">
        <pc:chgData name="Tariq Gilani" userId="f95dad9b-1e6c-498c-b573-9242e9268dd4" providerId="ADAL" clId="{7A94D8F4-774A-44E1-9E19-866F5DB6BF8F}" dt="2022-02-07T14:38:56.935" v="5" actId="1076"/>
        <pc:sldMkLst>
          <pc:docMk/>
          <pc:sldMk cId="1948607493" sldId="474"/>
        </pc:sldMkLst>
        <pc:spChg chg="mod">
          <ac:chgData name="Tariq Gilani" userId="f95dad9b-1e6c-498c-b573-9242e9268dd4" providerId="ADAL" clId="{7A94D8F4-774A-44E1-9E19-866F5DB6BF8F}" dt="2022-02-07T14:38:56.935" v="5" actId="1076"/>
          <ac:spMkLst>
            <pc:docMk/>
            <pc:sldMk cId="1948607493" sldId="474"/>
            <ac:spMk id="3" creationId="{36F32C13-6A27-41C6-8834-730E8CF2880F}"/>
          </ac:spMkLst>
        </pc:spChg>
        <pc:spChg chg="del">
          <ac:chgData name="Tariq Gilani" userId="f95dad9b-1e6c-498c-b573-9242e9268dd4" providerId="ADAL" clId="{7A94D8F4-774A-44E1-9E19-866F5DB6BF8F}" dt="2022-02-07T14:38:53.130" v="4" actId="478"/>
          <ac:spMkLst>
            <pc:docMk/>
            <pc:sldMk cId="1948607493" sldId="474"/>
            <ac:spMk id="4" creationId="{7121088A-3386-44CE-A8DD-A63E7920FE8D}"/>
          </ac:spMkLst>
        </pc:spChg>
      </pc:sldChg>
      <pc:sldChg chg="delSp modSp del mod">
        <pc:chgData name="Tariq Gilani" userId="f95dad9b-1e6c-498c-b573-9242e9268dd4" providerId="ADAL" clId="{7A94D8F4-774A-44E1-9E19-866F5DB6BF8F}" dt="2022-02-07T14:38:49.619" v="3" actId="47"/>
        <pc:sldMkLst>
          <pc:docMk/>
          <pc:sldMk cId="1580271416" sldId="475"/>
        </pc:sldMkLst>
        <pc:spChg chg="mod">
          <ac:chgData name="Tariq Gilani" userId="f95dad9b-1e6c-498c-b573-9242e9268dd4" providerId="ADAL" clId="{7A94D8F4-774A-44E1-9E19-866F5DB6BF8F}" dt="2022-02-07T14:37:45.607" v="2" actId="1076"/>
          <ac:spMkLst>
            <pc:docMk/>
            <pc:sldMk cId="1580271416" sldId="475"/>
            <ac:spMk id="3" creationId="{36F32C13-6A27-41C6-8834-730E8CF2880F}"/>
          </ac:spMkLst>
        </pc:spChg>
        <pc:spChg chg="mod">
          <ac:chgData name="Tariq Gilani" userId="f95dad9b-1e6c-498c-b573-9242e9268dd4" providerId="ADAL" clId="{7A94D8F4-774A-44E1-9E19-866F5DB6BF8F}" dt="2022-02-07T14:37:42.451" v="1" actId="1076"/>
          <ac:spMkLst>
            <pc:docMk/>
            <pc:sldMk cId="1580271416" sldId="475"/>
            <ac:spMk id="4" creationId="{7121088A-3386-44CE-A8DD-A63E7920FE8D}"/>
          </ac:spMkLst>
        </pc:spChg>
        <pc:spChg chg="del">
          <ac:chgData name="Tariq Gilani" userId="f95dad9b-1e6c-498c-b573-9242e9268dd4" providerId="ADAL" clId="{7A94D8F4-774A-44E1-9E19-866F5DB6BF8F}" dt="2022-02-07T14:37:39.113" v="0" actId="478"/>
          <ac:spMkLst>
            <pc:docMk/>
            <pc:sldMk cId="1580271416" sldId="475"/>
            <ac:spMk id="6" creationId="{6690299C-2BB9-4675-AF5E-B8320858E4A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981200" y="1295400"/>
            <a:ext cx="54102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Assignment#3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2/11/2022</a:t>
            </a:r>
          </a:p>
          <a:p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1.41, 1.49, </a:t>
            </a:r>
            <a:r>
              <a:rPr lang="en-US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1.59,</a:t>
            </a:r>
            <a:r>
              <a:rPr lang="en-US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1.60, and 1.64</a:t>
            </a:r>
            <a:endParaRPr lang="en-US" sz="24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32C13-6A27-41C6-8834-730E8CF2880F}"/>
              </a:ext>
            </a:extLst>
          </p:cNvPr>
          <p:cNvSpPr txBox="1"/>
          <p:nvPr/>
        </p:nvSpPr>
        <p:spPr>
          <a:xfrm>
            <a:off x="1219200" y="42672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Next:</a:t>
            </a:r>
          </a:p>
          <a:p>
            <a:r>
              <a:rPr lang="en-US" sz="2400" dirty="0"/>
              <a:t>Conductivity, Viscosity and Diffusion</a:t>
            </a:r>
          </a:p>
          <a:p>
            <a:r>
              <a:rPr lang="en-US" sz="2400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9486074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23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63</cp:revision>
  <dcterms:created xsi:type="dcterms:W3CDTF">2008-12-22T02:42:35Z</dcterms:created>
  <dcterms:modified xsi:type="dcterms:W3CDTF">2022-02-07T14:39:08Z</dcterms:modified>
</cp:coreProperties>
</file>